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Quadratic expressions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L057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Expand and factorise quadratic expressions using structure.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5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5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connect area models to products; reverse expansion to check factors.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5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Factorise 2x²+7x+3 and check by expansion.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5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learner writes (x−4)(x+2)=x²−8. Find the missing terms.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quadratic expressions.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L057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Quadratic expressions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Expand and factorise quadratic expressions using structure.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represented the algebraic structure accurately, kept each transformation valid and checked the result by substitution, graph or equivalent reasoning.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show the missing inverse operation or algebraic step, keep signs and brackets accurate and test the result in the original relationship.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Factorise 2x²+7x+3 and check by expansion.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learner writes (x−4)(x+2)=x²−8. Find the missing terms.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