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Quadratic graphs and roots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L058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Plot quadratic graphs and interpret roots and key features.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link factors, zeros and intercepts; distinguish graph estimates from exact roots.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For y=x²−4x+3, find both roots and the turning point.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quadratic has roots −1 and 5. Write a monic equation and state its axis of symmetry.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graph is drawn for a real context. Interpret the gradient, intercept or area as appropriate. State units and justify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L058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Quadratic graphs and roots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Plot quadratic graphs and interpret roots and key features.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For y=x²−4x+3, find both roots and the turning point.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quadratic has roots −1 and 5. Write a monic equation and state its axis of symmetry.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