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Solving quadratics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L059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Solve quadratic equations using tier-appropriate methods.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5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5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start with factorisation and the zero-product property; Higher: formula and completing the square.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5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Solve 3x²−12x=0 and check both roots.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5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Explain why dividing x²=9 by x can lose a solution.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solving quadratics.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L059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Solving quadratics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Solve quadratic equations using tier-appropriate methods.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algebraic structure accurately, kept each transformation valid and checked the result by substitution, graph or equivalent reasoning.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missing inverse operation or algebraic step, keep signs and brackets accurate and test the result in the original relationship.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Solve 3x²−12x=0 and check both roots.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Explain why dividing x²=9 by x can lose a solution.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