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Algebra pathway and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L060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Choose an algebraic method and repair an identified misconception.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6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6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linear and simple quadratic work. Higher: compare quadratic methods and forms.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6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Solve 2(x+4)=3x−5 and check by substitution.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6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learner cancels x from x²+x=0 and gets x=−1 only. Find every solution.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algebra pathway and repair.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L060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Algebra pathway and repair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Choose an algebraic method and repair an identified misconception.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Solve 2(x+4)=3x−5 and check by substitution.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cancels x from x²+x=0 and gets x=−1 only. Find every solution.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