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Simultaneous equations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L061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Solve simultaneous equations and interpret the solution as a common point.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61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61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Use the worked model to eliminate or substitute and check both equations; Higher: linear–quadratic systems.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61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Solve 3x+2y=16 and x−2y=0.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61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Can x+y=5 and 2x+2y=12 have a solution? Justify.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simultaneous equations.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L061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Simultaneous equations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Solve simultaneous equations and interpret the solution as a common point.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represented the algebraic structure accurately, kept each transformation valid and checked the result by substitution, graph or equivalent reasoning.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show the missing inverse operation or algebraic step, keep signs and brackets accurate and test the result in the original relationship.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Solve 3x+2y=16 and x−2y=0.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Can x+y=5 and 2x+2y=12 have a solution? Justify.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