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Equations from situations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Translate a situation into equations and interpret solutions in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define variables with units; reject solutions that violate the situation.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Three adult tickets and two child tickets cost £37. Adults cost £9 each. Find child price.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rectangle's length is twice its width and its area is 50 cm². Find positive dimensions.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equations from situations.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Equations from situations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Translate a situation into equations and interpret solutions in context.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Three adult tickets and two child tickets cost £37. Adults cost £9 each. Find child price.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rectangle's length is twice its width and its area is 50 cm². Find positive dimensions.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