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Cubic reciprocal and other graphs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L063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Recognise graph families and estimate solutions graphically.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63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63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Use the worked model to compare cubic and reciprocal graphs; Higher: exponential and trigonometric forms.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63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For y=12/x, find points when x=−3 and x=4, and identify the missing x-value.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63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Compare y=x³ and y=−x³ at x=−2 and x=2. What symmetry relates them?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A graph is drawn for a real context. Interpret the gradient, intercept or area as appropriate. State units and justify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L063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Cubic reciprocal and other graphs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Recognise graph families and estimate solutions graphically.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represented the algebraic structure accurately, kept each transformation valid and checked the result by substitution, graph or equivalent reasoning.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show the missing inverse operation or algebraic step, keep signs and brackets accurate and test the result in the original relationship.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For y=12/x, find points when x=−3 and x=4, and identify the missing x-value.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Compare y=x³ and y=−x³ at x=−2 and x=2. What symmetry relates them?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