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Cumulative checkpoint 4 and feedback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L064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number accuracy, graphs and equations in cumulative tasks.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diagnose whether errors arise in modelling, manipulation or checking.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x²+2x−15=0 and 2a³×3a².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student obtains x=2,y=3 from x+y=5 and x−y=1. Test and repair.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cumulative checkpoint 4 and feedback.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Cumulative checkpoint 4 and feedback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number accuracy, graphs and equations in cumulative tasks.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x²+2x−15=0 and 2a³×3a².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student obtains x=2,y=3 from x+y=5 and x−y=1. Test and repair.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