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Direct and inverse proportion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L065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Solve direct and inverse proportion problems and represent relationships.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6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6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use tables, graphs and equations; distinguish proportional from merely increasing relationships.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6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y is inversely proportional to x². If y=12 at x=2, find y at x=4.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6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graph through the origin appears curved upward. Can y be directly proportional to x? Explain.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direct and inverse proportion.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L065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Direct and inverse proportion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Solve direct and inverse proportion problems and represent relationships.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identified the correct reference quantity, ratio, rate or multiplier and kept the units and proportional relationship clear.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state the whole or reference quantity, show the multiplier or unit-rate step and check whether the result is sensible in context.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y is inversely proportional to x². If y=12 at x=2, find y at x=4.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graph through the origin appears curved upward. Can y be directly proportional to x? Explain.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