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Speed density and pressure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L066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Use speed, density and pressure with consistent units.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6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6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rearrange compound-measure relationships; estimate before calculator work.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6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solid has density 7.8 g/cm³ and volume 25 cm³. Find mass.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6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Pressure doubles while force is constant. What happened to contact area? Explain algebraically.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speed density and pressure.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L066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Speed density and pressure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speed, density and pressure with consistent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identified the correct reference quantity, ratio, rate or multiplier and kept the units and proportional relationship clear.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state the whole or reference quantity, show the multiplier or unit-rate step and check whether the result is sensible in context.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solid has density 7.8 g/cm³ and volume 25 cm³. Find mass.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Pressure doubles while force is constant. What happened to contact area? Explain algebraically.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