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Growth decay and compound interest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L067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Model repeated percentage change, growth, decay and compound interest.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6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6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compare additive and multiplicative change using successive periods.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6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£1,000 grows 4% annually for three years. Find final value to the nearest penny.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6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price rises 20% then falls 20%. Prove it does not return to the starting price.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growth decay and compound interest.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L067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Growth decay and compound interest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Model repeated percentage change, growth, decay and compound interest.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identified the correct reference quantity, ratio, rate or multiplier and kept the units and proportional relationship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state the whole or reference quantity, show the multiplier or unit-rate step and check whether the result is sensible in context.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£1,000 grows 4% annually for three years. Find final value to the nearest penny.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price rises 20% then falls 20%. Prove it does not return to the starting price.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