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Rates pathway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Select a proportion or rate method and explain assumptions.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unit rates and percentages. Higher: non-linear proportion and iterative growth.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car uses 18 litres over 240 km. Express fuel use in litres per 100 km.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distance is fixed. If speed increases by 25%, what happens to journey time?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rates pathway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Rates pathway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a proportion or rate method and explain assumptions.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car uses 18 litres over 240 km. Express fuel use in litres per 100 km.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distance is fixed. If speed increases by 25%, what happens to journey time?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