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Area and volume scale factors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L070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Connect linear scale factors with area and volume change at the appropriate tier.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7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7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foundation: revisit length scale and direct area/volume calculation. Higher: squared and cubed scale factors.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7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Two similar solids have lengths ratio 3:4 and smaller surface area 54 cm². Find larger area.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7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Volume ratio of similar solids is 27:64. Find length and area ratios.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area and volume scale factors.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L070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Area and volume scale factors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Connect linear scale factors with area and volume change at the appropriate tier.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Two similar solids have lengths ratio 3:4 and smaller surface area 54 cm². Find larger area.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Volume ratio of similar solids is 27:64. Find length and area ratios.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