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Triangle problems and bearings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L071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Combine triangle methods, scale drawings and bearings appropriately.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7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7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right triangles and bearings. Higher: sine rule, cosine rule and non-right-triangle area.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7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traveller goes north 12 km and east 5 km. Find distance and bearing from start to nearest degree.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7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bearing from A to B is 315°. State reverse bearing and explain the 180° change.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Use a labelled diagram to calculate the missing value. State the theorem or formula and include units where needed.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L071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Triangle problems and bearings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Combine triangle methods, scale drawings and bearings appropriately.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traveller goes north 12 km and east 5 km. Find distance and bearing from start to nearest degree.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bearing from A to B is 315°. State reverse bearing and explain the 180° change.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