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Cumulative checkpoint 5 and feedback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L072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Choose and justify methods across earlier proportional and geometric work.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7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7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assess cumulative learning; separate prerequisite gaps from method-selection errors.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7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similar shape has length factor 1.5. Its original area is 80 cm². Find new area.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7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learner uses a length factor of 3 to triple volume. Correct the claim.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cumulative checkpoint 5 and feedback.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L072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Cumulative checkpoint 5 and feedback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Choose and justify methods across earlier proportional and geometric work.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similar shape has length factor 1.5. Its original area is 80 cm². Find new area.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uses a length factor of 3 to triple volume. Correct the claim.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