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Probability trees and combined events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L073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probability trees and combine event probabilities.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7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7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label branches, check totals and identify whether to add or multiply.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7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Two independent events have probabilities 0.4 and 0.7. Find P(both) and P(neither).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73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Toss a biased coin with P(H)=0.7 three times. Find P(exactly two heads).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probability problem is presented with two stages. Complete the representation, calculate the probability and explain any assumption.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L073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Probability trees and combined events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probability trees and combine event probabilities.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outcomes systematically, used the correct probability rule and checked that the probabilities or frequencies were consistent.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sample space, branch or set reasoning explicitly, state any dependence or condition and check totals before giving the final probability.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Two independent events have probabilities 0.4 and 0.7. Find P(both) and P(neither).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Toss a biased coin with P(H)=0.7 three times. Find P(exactly two heads).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