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Dependent events and assumptions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Recognise dependence and the assumptions behind a probability model.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simple experiments and frequency models. Higher: without-replacement trees and conditional probability.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bag holds 5 red and 4 blue. Find P(two blue without replacement).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bag has 4 red and 1 blue. Given the first draw was red, find P(second red without replacement).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dependent events and assumptions.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Dependent events and assumptions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Recognise dependence and the assumptions behind a probability model.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outcomes systematically, used the correct probability rule and checked that the probabilities or frequencies were consistent.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sample space, branch or set reasoning explicitly, state any dependence or condition and check totals before giving the final probability.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bag holds 5 red and 4 blue. Find P(two blue without replacement).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bag has 4 red and 1 blue. Given the first draw was red, find P(second red without replacement).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