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Frequency trees and probability models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L075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frequency trees and compare model predictions with observed data.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move between counts and probabilities; distinguish experimental from theoretical probability.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Of 80 people, 45 cycle. Of those who cycle, 27 are adults. Find the conditional proportion of adults among cyclists.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frequency tree has root 60 and first branches 28 and 31. Diagnose the issue and state a possible repair.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probability problem is presented with two stages. Complete the representation, calculate the probability and explain any assumption.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Frequency trees and probability models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frequency trees and compare model predictions with observed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outcomes systematically, used the correct probability rule and checked that the probabilities or frequencies were consistent.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sample space, branch or set reasoning explicitly, state any dependence or condition and check totals before giving the final probability.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Of 80 people, 45 cycle. Of those who cycle, 27 are adults. Find the conditional proportion of adults among cyclists.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frequency tree has root 60 and first branches 28 and 31. Diagnose the issue and state a possible repair.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