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Probability pathway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Select a probability representation and repair common errors.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foundation: sample spaces and frequency trees. Higher: conditional and dependent events.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Two fair dice are rolled. Find P(at least one six).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bag with 3 red and 2 blue is drawn twice without replacement. Are the events independent? Show with probabilities.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probability problem is presented with two stages. Complete the representation, calculate the probability and explain any assumption.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Probability pathway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a probability representation and repair common errors.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fair dice are rolled. Find P(at least one six).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bag with 3 red and 2 blue is drawn twice without replacement. Are the events independent? Show with probabilities.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