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Scatter graphs and correlation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L077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Describe correlation, use a line of best fit and recognise limits of prediction.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7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7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distinguish association from cause; contrast interpolation and extrapolation.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7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trend line predicts 45 at x=8 from data spanning x=2 to 10. Is this interpolation or extrapolation?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7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scatter graph shows strong negative correlation between screen time and sleep. Can it prove screen time causes less sleep?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graph is drawn for a real context. Interpret the gradient, intercept or area as appropriate. State units and justify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L077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Scatter graphs and correlation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Describe correlation, use a line of best fit and recognise limits of prediction.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read or constructed the graph accurately, used the scale and axes correctly and linked the relevant gradient, intercept, shape or trend to my conclusion.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label units and scale clearly, show the calculation or graphical evidence I used and check that the interpretation fits the context.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trend line predicts 45 at x=8 from data spanning x=2 to 10. Is this interpolation or extrapolation?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scatter graph shows strong negative correlation between screen time and sleep. Can it prove screen time causes less sleep?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