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Statistical graphs pathway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L078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Select and interpret statistical graphs appropriate to the tier.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7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7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foundation: charts and grouped summaries. Higher: cumulative frequency and histograms with unequal intervals.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7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histogram class 10–14 has frequency 20 and width 4; class 14–24 has frequency 30 and width 10. Compare densities.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7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Why must a histogram use area rather than bar height for frequency when widths differ?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graph is drawn for a real context. Interpret the gradient, intercept or area as appropriate. State units and justify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L078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Statistical graphs pathway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Select and interpret statistical graphs appropriate to the tier.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read or constructed the graph accurately, used the scale and axes correctly and linked the relevant gradient, intercept, shape or trend to my conclusion.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label units and scale clearly, show the calculation or graphical evidence I used and check that the interpretation fits the context.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histogram class 10–14 has frequency 20 and width 4; class 14–24 has frequency 30 and width 10. Compare densities.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Why must a histogram use area rather than bar height for frequency when widths differ?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