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Comparing distributions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Compare distributions using suitable statistics and graphical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mean, median and range. Higher: quartiles, interquartile range and box plots.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Group A has Q1=7,Q3=19; group B has Q1=10,Q3=17. Compare IQRs.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Can one distribution have both a higher median and a larger IQR than another? Explain the practical interpretation.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comparing distributions pathway.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Comparing distributions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Compare distributions using suitable statistics and graphical evidence.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Group A has Q1=7,Q3=19; group B has Q1=10,Q3=17. Compare IQRs.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Can one distribution have both a higher median and a larger IQR than another? Explain the practical interpretation.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