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Cumulative checkpoint 6 and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probability and statistics with earlier number and algebra.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use a cumulative diagnostic followed by targeted repair and a fresh check.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class interval width 6 has frequency 27. Find density, then expected frequency for width 10 at the same density.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Explain why a single experimental probability estimate may change when more trials are added.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cumulative checkpoint 6 and feedback.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6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probability and statistics with earlier number and algebra.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class interval width 6 has frequency 27. Find density, then expected frequency for width 10 at the same density.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a single experimental probability estimate may change when more trials are added.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