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Circle geometry pathway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L081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Use circle geometry at the appropriate tier and explain angle reasoning.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8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8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circle measures and general angle facts. Higher: circle theorems and proof chains.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8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central angle is 146°. Find the circumference angle subtending the same arc.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8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In a cyclic quadrilateral, opposite angles are 2x+10 and 3x−5. Find x and both angles.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Use a labelled diagram to calculate the missing value. State the theorem or formula and include units where needed.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L081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Circle geometry pathway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Use circle geometry at the appropriate tier and explain angle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central angle is 146°. Find the circumference angle subtending the same arc.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In a cyclic quadrilateral, opposite angles are 2x+10 and 3x−5. Find x and both angles.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