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Vectors and translations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L082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Represent translations as column vectors and combine displacements.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8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8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connect arrows and coordinates; distinguish a position from a displacement.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8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triangle has vertices (0,0),(2,1),(1,4). Translate by (−3,2). State all new vertices.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82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translation maps A=(−2,5) to A'=(4,−1). Show where B=(3,3) maps.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vectors and translations.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L082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Vectors and translations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Represent translations as column vectors and combine displacements.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triangle has vertices (0,0),(2,1),(1,4). Translate by (−3,2). State all new vertices.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translation maps A=(−2,5) to A'=(4,−1). Show where B=(3,3) maps.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