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Vector reasoning pathway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L083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Reason with vectors at the appropriate tier.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8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8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foundation: translations and vector arithmetic. Higher: geometric vector arguments, parallelism and division of lines.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8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If a=(4,−1) and b=(−2,5), find 3a+2b.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8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Prove vector AB+BC=AC for A=(1,1),B=(4,3),C=(7,−2).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vector reasoning pathway.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L083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Vector reasoning pathway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Reason with vectors at the appropriate tier.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the correct geometric fact, theorem, formula or transformation and used a clear diagram with appropriate labels and units.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name the fact or theorem, show the substitution or construction step and check whether the size, direction and units of the result are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If a=(4,−1) and b=(−2,5), find 3a+2b.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Prove vector AB+BC=AC for A=(1,1),B=(4,3),C=(7,−2).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