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Geometry connections and repair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L084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Connect geometry methods and repair weaknesses revealed by evidence.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84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84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1900" b="0">
                <a:solidFill>
                  <a:srgbClr val="002D55"/>
                </a:solidFill>
                <a:latin typeface="Aptos"/>
              </a:rPr>
              <a:t>Use the worked model to contrast a diagram's appearance with given facts; choose angle, length or vector methods.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84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A circle has centre O, tangent at T and chord through T. Explain the right angle between OT and tangent.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84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A translated quadrilateral keeps all side lengths. Explain why translation also preserves parallel sides.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Solve an exam-style problem involving geometry connections and repair. Show working, include a check and interpret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L084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Geometry connections and repair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Connect geometry methods and repair weaknesses revealed by evidence.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used my working and assessment evidence to identify the exact mathematical step that was secure and the specific misconception that needs attention.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correct one precise step, explain why the correction works and complete a fresh delayed question without the original scaffold.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circle has centre O, tangent at T and chord through T. Explain the right angle between OT and tangent.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translated quadrilateral keeps all side lengths. Explain why translation also preserves parallel sides.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