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Functions pathway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L085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Interpret functions at the appropriate tier.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8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8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function machines and substitution. Higher: function notation, inverse and composite functions.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8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If f(x)=x²+2x, find f(−3) and solve f(x)=0.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8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Let f(x)=2x+1 and g(x)=x². Compare f(g(3)) and g(f(3)).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functions pathway.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L085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Functions pathway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Interpret functions at the appropriate tier.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If f(x)=x²+2x, find f(−3) and solve f(x)=0.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Let f(x)=2x+1 and g(x)=x². Compare f(g(3)) and g(f(3)).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