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Graph transformations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L086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changes to graphs at the appropriate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coordinates and straight-line changes. Higher: translations and reflections of function graphs.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Describe transformations from y=x² to y=(x+3)²+2 and state turning point.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says y=(x−4)² moves left 4. Correct using a point on the original graph.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Graph transformations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changes to graphs at the appropriate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read or constructed the graph accurately, used the scale and axes correctly and linked the relevant gradient, intercept, shape or trend to my conclusion.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label units and scale clearly, show the calculation or graphical evidence I used and check that the interpretation fits the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Describe transformations from y=x² to y=(x+3)²+2 and state turning point.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says y=(x−4)² moves left 4. Correct using a point on the original graph.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