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Cumulative checkpoint 7 and feedback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algebra and geometry pathways in a cumulative assessment.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use errors to select a prerequisite, model a repair and reassess independently.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line y=2x−3 and a quadratic y=x²−4x+1 intersect. Form the equation for their x-coordinates.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Why is substituting a found root back into the original equations stronger than repeating the same algebra?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cumulative checkpoint 7 and feedback.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Cumulative checkpoint 7 and feedback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algebra and geometry pathways in a cumulative assessment.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line y=2x−3 and a quadratic y=x²−4x+1 intersect. Form the equation for their x-coordinates.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Why is substituting a found root back into the original equations stronger than repeating the same algebra?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