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Rates from graphs pathway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L089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Interpret rates and areas from graphs at the appropriate tier.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89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89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1900" b="0">
                <a:solidFill>
                  <a:srgbClr val="002D55"/>
                </a:solidFill>
                <a:latin typeface="Aptos"/>
              </a:rPr>
              <a:t>Use the worked model to foundation: straight-line rates and simple speed graphs. Higher: tangents and estimates of area under curves.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89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A velocity increases uniformly from 4 to 16 m/s in 6 s. Find acceleration and distance.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89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A velocity-time graph dips below the time axis. What does negative area mean?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A graph is drawn for a real context. Interpret the gradient, intercept or area as appropriate. State units and justify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L089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Rates from graphs pathway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Interpret rates and areas from graphs at the appropriate tier.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read or constructed the graph accurately, used the scale and axes correctly and linked the relevant gradient, intercept, shape or trend to my conclusion.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label units and scale clearly, show the calculation or graphical evidence I used and check that the interpretation fits the context.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velocity increases uniformly from 4 to 16 m/s in 6 s. Find acceleration and distance.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velocity-time graph dips below the time axis. What does negative area mean?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