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Circle equations pathway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L090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Connect circle and coordinate geometry at the appropriate tier.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9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9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foundation: coordinates and circle measures. Higher: circle equations and tangent reasoning.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9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circle has equation x²+y²=49. Find y-values when x=0 and when x=5.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90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Can (7,7) lie on the circle x²+y²=49? Justify by substitution.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Use a labelled diagram to calculate the missing value. State the theorem or formula and include units where needed.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L090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Circle equations pathway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Connect circle and coordinate geometry at the appropriate tier.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circle has equation x²+y²=49. Find y-values when x=0 and when x=5.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Can (7,7) lie on the circle x²+y²=49? Justify by substitution.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