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Number and ratio consolidation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L093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Retrieve and connect number, ratio and proportional methods.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9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9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interleave methods without labels; use diagnostics to re-practise the weakest link.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9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Split £96 in ratio 1:3:4 and check the total.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9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price increases 10% then 10%. Explain why total increase is 21%, not 20%.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number and ratio consolidation.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L093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Number and ratio consolidation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Retrieve and connect number, ratio and proportional methods.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Split £96 in ratio 1:3:4 and check the total.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price increases 10% then 10%. Explain why total increase is 21%, not 20%.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