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Algebra consolidation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L094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Retrieve and connect algebraic methods at the chosen tier.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9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9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compare equations, expressions and graphs; require a method-selection explanation.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9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Solve x²−x−20=0 and verify by expansion.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94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Find k so that x²+kx+12=(x+3)(x+4).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algebra consolidation.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L094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Algebra consolidation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Retrieve and connect algebraic methods at the chosen tier.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Solve x²−x−20=0 and verify by expansion.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Find k so that x²+kx+12=(x+3)(x+4).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