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Coverage diagnostic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L096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Identify remaining coverage gaps and set a targeted repair plan.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use a balanced tier-specific diagnostic and teacher review of reasoning.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Find area of a triangle with base 14 cm and height 9 cm, and P(red) from 7 red and 5 blue.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An error log shows repeated percentage and equation mistakes. Propose two different fresh checks and what they test.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coverage diagnostic and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Coverage diagnostic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Identify remaining coverage gaps and set a targeted repair plan.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Find area of a triangle with base 14 cm and height 9 cm, and P(red) from 7 red and 5 blue.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An error log shows repeated percentage and equation mistakes. Propose two different fresh checks and what they test.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