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Mock paper 1 non-calculator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L097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Apply the chosen tier’s content independently in mock Paper 1.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9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Before timing begins, share one exam strategy and clarify how method marks are evidenced; do not discuss answers during the assessment.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9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explain paper instructions, time allocation and permitted equipment. Distribute the selected 45 minute tier section; maintain exam conditions.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9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800" b="0">
                <a:solidFill>
                  <a:srgbClr val="0F2D4F"/>
                </a:solidFill>
                <a:latin typeface="Aptos"/>
              </a:rPr>
              <a:t>For later feedback, not during timed work. Stretch: Without a calculator, find 7/12 of 84 and show a division-first method. Deep challenge: A learner gets 49 but writes only the answer on a two-mark question. Explain what evidence of method to add.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9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learner gets 49 but writes only the answer on a two-mark question. Explain what evidence of method to add.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mock paper 1 non-calculator.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Collect scripts. Learners note confidence and one time-management decision; mark and give method feedback at the next lesson.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L097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Mock paper 1 non-calculator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Apply the chosen tier’s content independently in mock Paper 1.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Without a calculator, find 7/12 of 84 and show a division-first method.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learner gets 49 but writes only the answer on a two-mark question. Explain what evidence of method to add.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