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Mock paper 2 calculator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L098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Apply the chosen tier’s content independently in mock Paper 2.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Before timing begins, share one exam strategy and clarify how method marks are evidenced; do not discuss answers during the assessment.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explain paper instructions, time allocation and permitted equipment. Distribute the selected 45 minute tier section; maintain exam conditions.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800" b="0">
                <a:solidFill>
                  <a:srgbClr val="0F2D4F"/>
                </a:solidFill>
                <a:latin typeface="Aptos"/>
              </a:rPr>
              <a:t>For later feedback, not during timed work. Stretch: Using a calculator, find 13.5% of £780 and round currency correctly. Deep challenge: A display shows 6.999999 after a calculation expected to be whole. What should the learner check before rounding?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8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display shows 6.999999 after a calculation expected to be whole. What should the learner check before rounding?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mock paper 2 calculator.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Collect scripts. Learners note confidence and one time-management decision; mark and give method feedback at the next lesson.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L098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Mock paper 2 calculator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Apply the chosen tier’s content independently in mock Paper 2.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used my working and assessment evidence to identify the exact mathematical step that was secure and the specific misconception that needs attention.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correct one precise step, explain why the correction works and complete a fresh delayed question without the original scaffold.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Using a calculator, find 13.5% of £780 and round currency correctly.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display shows 6.999999 after a calculation expected to be whole. What should the learner check before rounding?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