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Mock paper 3 calculator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L099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the chosen tier’s content independently in mock Paper 3.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Before timing begins, share one exam strategy and clarify how method marks are evidenced; do not discuss answers during the assessment.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explain paper instructions, time allocation and permitted equipment. Distribute the selected 45 minute tier section; maintain exam conditions.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800" b="0">
                <a:solidFill>
                  <a:srgbClr val="0F2D4F"/>
                </a:solidFill>
                <a:latin typeface="Aptos"/>
              </a:rPr>
              <a:t>For later feedback, not during timed work. Stretch: A cylinder of radius 2.5 cm and height 12 cm has what volume to 1 d.p.? Deep challenge: A learner rounds π to 3 before multiplying in a multistep question. Explain the risk and repair.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learner rounds π to 3 before multiplying in a multistep question. Explain the risk and repair.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mock paper 3 calculator.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Collect scripts. Learners note confidence and one time-management decision; mark and give method feedback at the next lesson.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Mock paper 3 calculator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the chosen tier’s content independently in mock Paper 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cylinder of radius 2.5 cm and height 12 cm has what volume to 1 d.p.?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rounds π to 3 before multiplying in a multistep question. Explain the risk and repair.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