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Paper 1 feedback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feedback on mock Paper 1 and repair a priority misconception.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 30 minute feedback conference with a worked-example/problem pair. Agree the next independent check.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Rework 5/6−1/4 without a calculator and simplify.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adds denominators in 2/3+1/4 to get 3/7. Explain and correct.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paper 1 feedback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Paper 1 feedback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feedback on mock Paper 1 and repair a priority misconception.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Rework 5/6−1/4 without a calculator and simplify.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adds denominators in 2/3+1/4 to get 3/7. Explain and correct.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