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Paper 2 feedback and repair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L101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Interpret feedback on mock Paper 2 and repair a priority misconception.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10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10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use a 30 minute feedback conference with a worked-example/problem pair. Agree the next independent check.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10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£420 grows 7% for two years. Find value to nearest penny.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10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calculator input 420×1+0.07² is used for growth. Identify the bracket error.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paper 2 feedback and repair.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L101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Paper 2 feedback and repair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Interpret feedback on mock Paper 2 and repair a priority misconception.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£420 grows 7% for two years. Find value to nearest penny.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calculator input 420×1+0.07² is used for growth. Identify the bracket error.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