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Paper 3 feedback and repair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L102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Interpret feedback on mock Paper 3 and repair a priority misconception.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102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102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1900" b="0">
                <a:solidFill>
                  <a:srgbClr val="002D55"/>
                </a:solidFill>
                <a:latin typeface="Aptos"/>
              </a:rPr>
              <a:t>Use the worked model to use a 30 minute feedback conference with a worked-example/problem pair. Agree the next independent check.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102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solid enlarges by length factor 2.5. Find surface area and volume factors.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102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learner uses the area factor for volume. Explain why this fails with dimensions.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Solve an exam-style problem involving paper 3 feedback and repair. Show working, include a check and interpret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L102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Paper 3 feedback and repair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Interpret feedback on mock Paper 3 and repair a priority misconception.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used my working and assessment evidence to identify the exact mathematical step that was secure and the specific misconception that needs attention.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correct one precise step, explain why the correction works and complete a fresh delayed question without the original scaffold.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solid enlarges by length factor 2.5. Find surface area and volume factors.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learner uses the area factor for volume. Explain why this fails with dimensions.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