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Delayed reassessment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Demonstrate retained improvement through delayed reassessment.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x²−8x+15=0 after a one-week delay and check roots.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Why does copying a corrected example immediately after feedback give weaker retention evidence than a delayed fresh problem?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delayed reassessment.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Delayed reassessment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Demonstrate retained improvement through delayed reassessment.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x²−8x+15=0 after a one-week delay and check roots.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Why does copying a corrected example immediately after feedback give weaker retention evidence than a delayed fresh problem?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