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Non-calculator number and algebra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L104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Apply number and algebra methods without a calculator.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104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104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1900" b="0">
                <a:solidFill>
                  <a:srgbClr val="002D55"/>
                </a:solidFill>
                <a:latin typeface="Aptos"/>
              </a:rPr>
              <a:t>Use the worked model to use assessment evidence to select a worked-example/problem pair. Fade prompts and review a fresh independent response with the learner.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104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Calculate 5/8−1/6 exactly and simplify.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104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Solve 2(3x−1)=4x+10 without a calculator and check.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Solve an exam-style problem involving non-calculator number and algebra.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L104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Non-calculator number and algebra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Apply number and algebra methods without a calculator.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selected an efficient numerical method, showed the key steps clearly and checked the sign, size or accuracy of my answer.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make the place-value, sign or operation decision explicit and use estimation or an inverse calculation to check a fresh question.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Calculate 5/8−1/6 exactly and simplify.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Solve 2(3x−1)=4x+10 without a calculator and check.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