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Calculator fluency and accuracy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L105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Use a calculator efficiently while checking magnitude, accuracy and units.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10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10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use assessment evidence to select a worked-example/problem pair. Fade prompts and review a fresh independent response with the learner.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10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Find the value of 250×1.035⁴ to the nearest penny.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105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result is 0.00048372. Round to three significant figures and explain the first significant digit.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calculator fluency and accuracy.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L105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Calculator fluency and accuracy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Use a calculator efficiently while checking magnitude, accuracy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efficient numerical method, showed the key steps clearly and checked the sign, size or accuracy of my answer.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make the place-value, sign or operation decision explicit and use estimation or an inverse calculation to check a fresh question.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Find the value of 250×1.035⁴ to the nearest penny.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result is 0.00048372. Round to three significant figures and explain the first significant digit.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