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Reasoning and multi-step problems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Explain a multi-step solution and justify method choices.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£120 item is discounted 15% then its new price increases 10%. Find final price.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Explain why the order of two percentage multipliers does not affect the final number, but the story still matters.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reasoning and multi-step problems.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Reasoning and multi-step problems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Explain a multi-step solution and justify method choices.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£120 item is discounted 15% then its new price increases 10%. Find final price.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the order of two percentage multipliers does not affect the final number, but the story still matters.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