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Paper readiness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Demonstrate paper readiness through mixed tier-appropriate questions.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assessment evidence to select a worked-example/problem pair. Fade prompts and review a fresh independent response with the learner.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learner spends 18 minutes on a 6-mark question. At 90 minutes for 80 marks, how many minutes above proportional allocation is that?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Give a practical paper strategy after finding an unfamiliar question.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paper readiness.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Paper readiness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Demonstrate paper readiness through mixed tier-appropriate questions.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spends 18 minutes on a 6-mark question. At 90 minutes for 80 marks, how many minutes above proportional allocation is that?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Give a practical paper strategy after finding an unfamiliar question.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