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Personal revision plan and flexible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L108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Plan spaced revision and choose manageable next steps from evidence.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10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10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use assessment evidence to select a worked-example/problem pair. Fade prompts and review a fresh independent response with the learner.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10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Plan three short spaced checks for fractions over two weeks, with one fresh question in each.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10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learner can answer only when following a model. What evidence would justify removing the scaffold?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personal revision plan and flexible repair.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L108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Personal revision plan and flexible repair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Plan spaced revision and choose manageable next steps from evidence.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Plan three short spaced checks for fractions over two weeks, with one fresh question in each.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can answer only when following a model. What evidence would justify removing the scaffold?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